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76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8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4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40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5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19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4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33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55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60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F57D5-6639-4630-A9C4-A0B1424C3F33}" type="datetimeFigureOut">
              <a:rPr lang="pl-PL" smtClean="0"/>
              <a:t>21.02.2017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C9B5-1A25-4ACB-A504-4BF81D7F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5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45" y="0"/>
            <a:ext cx="12376045" cy="694944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84044" y="6390706"/>
            <a:ext cx="13201954" cy="59040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Bahiana" panose="00000500000000000000" pitchFamily="50" charset="-18"/>
              </a:rPr>
              <a:t>Kościół oo. Jezuitów w Łodzi, Sienkiewicza 60</a:t>
            </a:r>
          </a:p>
        </p:txBody>
      </p:sp>
      <p:sp>
        <p:nvSpPr>
          <p:cNvPr id="8" name="Owal 7"/>
          <p:cNvSpPr/>
          <p:nvPr/>
        </p:nvSpPr>
        <p:spPr>
          <a:xfrm>
            <a:off x="-459564" y="2737112"/>
            <a:ext cx="4034581" cy="421232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0800" cmpd="sng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30245" y="5035600"/>
            <a:ext cx="2714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dirty="0">
                <a:solidFill>
                  <a:schemeClr val="bg1"/>
                </a:solidFill>
                <a:latin typeface="Rafale" panose="00000500000000000000" pitchFamily="50" charset="-18"/>
              </a:rPr>
              <a:t>19.oo </a:t>
            </a:r>
          </a:p>
        </p:txBody>
      </p:sp>
      <p:sp>
        <p:nvSpPr>
          <p:cNvPr id="5" name="Prostokąt 4"/>
          <p:cNvSpPr/>
          <p:nvPr/>
        </p:nvSpPr>
        <p:spPr>
          <a:xfrm>
            <a:off x="-1" y="4049790"/>
            <a:ext cx="35750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8000" dirty="0">
                <a:solidFill>
                  <a:srgbClr val="FF0000"/>
                </a:solidFill>
                <a:latin typeface="Dacquoise" panose="04090904080B02020A04" pitchFamily="82" charset="-18"/>
              </a:rPr>
              <a:t>28</a:t>
            </a:r>
            <a:r>
              <a:rPr lang="pl-PL" sz="8000" dirty="0">
                <a:solidFill>
                  <a:srgbClr val="FF0000"/>
                </a:solidFill>
                <a:latin typeface="Bernardo Moda Contrast" panose="04030205020B02020502" pitchFamily="82" charset="0"/>
              </a:rPr>
              <a:t> lutego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0605" y="3795449"/>
            <a:ext cx="2893807" cy="810689"/>
          </a:xfrm>
          <a:noFill/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chemeClr val="bg1"/>
                </a:solidFill>
                <a:latin typeface="appleberry" pitchFamily="2" charset="0"/>
              </a:rPr>
              <a:t>UŁR</a:t>
            </a:r>
          </a:p>
        </p:txBody>
      </p:sp>
    </p:spTree>
    <p:extLst>
      <p:ext uri="{BB962C8B-B14F-4D97-AF65-F5344CB8AC3E}">
        <p14:creationId xmlns:p14="http://schemas.microsoft.com/office/powerpoint/2010/main" val="1797512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Panoramiczny</PresentationFormat>
  <Paragraphs>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10" baseType="lpstr">
      <vt:lpstr>appleberry</vt:lpstr>
      <vt:lpstr>Arial</vt:lpstr>
      <vt:lpstr>Bahiana</vt:lpstr>
      <vt:lpstr>Bernardo Moda Contrast</vt:lpstr>
      <vt:lpstr>Calibri</vt:lpstr>
      <vt:lpstr>Calibri Light</vt:lpstr>
      <vt:lpstr>Dacquoise</vt:lpstr>
      <vt:lpstr>Rafale</vt:lpstr>
      <vt:lpstr>Motyw pakietu Office</vt:lpstr>
      <vt:lpstr>UŁR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UŁR</dc:title>
  <dc:creator>Maciej Woropaj</dc:creator>
  <cp:lastModifiedBy>Maciej Woropaj</cp:lastModifiedBy>
  <cp:revision>3</cp:revision>
  <dcterms:created xsi:type="dcterms:W3CDTF">2017-02-21T22:01:06Z</dcterms:created>
  <dcterms:modified xsi:type="dcterms:W3CDTF">2017-02-21T22:16:04Z</dcterms:modified>
</cp:coreProperties>
</file>